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media/image18.jpg" ContentType="image/jpeg"/>
  <Override PartName="/ppt/media/image19.jpg" ContentType="image/jpeg"/>
  <Override PartName="/ppt/media/image21.jpg" ContentType="image/jpeg"/>
  <Override PartName="/ppt/media/image23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0" r:id="rId3"/>
    <p:sldId id="261" r:id="rId4"/>
    <p:sldId id="262" r:id="rId5"/>
    <p:sldId id="260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9755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835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395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38013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711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65923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236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707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7726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98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023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341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101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5512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57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26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10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EF1C5A-CC66-425A-89D7-C1575B9F40FE}" type="datetimeFigureOut">
              <a:rPr lang="ru-RU" smtClean="0"/>
              <a:t>14.04.2023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3671108-7301-45BA-89C7-C8985F9D9D7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338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2.png"/><Relationship Id="rId4" Type="http://schemas.openxmlformats.org/officeDocument/2006/relationships/image" Target="../media/image2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fif"/><Relationship Id="rId3" Type="http://schemas.openxmlformats.org/officeDocument/2006/relationships/image" Target="../media/image9.jfif"/><Relationship Id="rId7" Type="http://schemas.openxmlformats.org/officeDocument/2006/relationships/image" Target="../media/image13.jf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fif"/><Relationship Id="rId5" Type="http://schemas.openxmlformats.org/officeDocument/2006/relationships/image" Target="../media/image11.jfif"/><Relationship Id="rId4" Type="http://schemas.openxmlformats.org/officeDocument/2006/relationships/image" Target="../media/image10.jf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fif"/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270" y="618308"/>
            <a:ext cx="8136336" cy="561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678996"/>
            <a:ext cx="8464731" cy="5480583"/>
          </a:xfrm>
          <a:prstGeom prst="rect">
            <a:avLst/>
          </a:prstGeom>
        </p:spPr>
      </p:pic>
      <p:pic>
        <p:nvPicPr>
          <p:cNvPr id="4" name="метроном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569879" y="503945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44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84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83076" y="1745585"/>
            <a:ext cx="3241473" cy="475101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Праздничный салют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953107"/>
            <a:ext cx="5007429" cy="50074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63479" y="2909145"/>
            <a:ext cx="3718455" cy="2438404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dirty="0" smtClean="0"/>
              <a:t>  9 Мая  возлагают венки и цветы, проводят митинги, парад воинских частей, а вечером запускают праздничный салют. Ребята, как вы думаете, чем, кроме цветов и поздравлений, можно порадовать ветеранов в этот день? ( Ответы детей).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Можно разучить стихи, песни. Подготовить концерт. Вот и сейчас мы исполним песню для ветеранов «Эх, дороги….», слова Л. </a:t>
            </a:r>
            <a:r>
              <a:rPr lang="ru-RU" dirty="0" err="1" smtClean="0"/>
              <a:t>Ошанина</a:t>
            </a:r>
            <a:r>
              <a:rPr lang="ru-RU" dirty="0" smtClean="0"/>
              <a:t>, музыка А. Новикова.</a:t>
            </a:r>
          </a:p>
          <a:p>
            <a:pPr algn="l"/>
            <a:r>
              <a:rPr lang="ru-RU" dirty="0"/>
              <a:t> </a:t>
            </a:r>
            <a:r>
              <a:rPr lang="ru-RU" dirty="0" smtClean="0"/>
              <a:t> А ещё, я предлагаю вам сделать и подарить ветеранам праздничный салют. (Дети выполняют аппликацию и рисунки).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03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76446" y="2967335"/>
            <a:ext cx="70391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2707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1" y="710958"/>
            <a:ext cx="7941378" cy="54209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1042" y="693539"/>
            <a:ext cx="7752607" cy="54383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891" y="672638"/>
            <a:ext cx="8224913" cy="54534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184" y="740017"/>
            <a:ext cx="9698321" cy="543106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722" y="695053"/>
            <a:ext cx="7220822" cy="54086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129" y="740017"/>
            <a:ext cx="6658902" cy="54020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882" y="719117"/>
            <a:ext cx="8712924" cy="5430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66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0"/>
                            </p:stCondLst>
                            <p:childTnLst>
                              <p:par>
                                <p:cTn id="9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9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0"/>
                            </p:stCondLst>
                            <p:childTnLst>
                              <p:par>
                                <p:cTn id="25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9000"/>
                            </p:stCondLst>
                            <p:childTnLst>
                              <p:par>
                                <p:cTn id="33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7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2000"/>
                            </p:stCondLst>
                            <p:childTnLst>
                              <p:par>
                                <p:cTn id="41" presetID="22" presetClass="exit" presetSubtype="4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9000"/>
                            </p:stCondLst>
                            <p:childTnLst>
                              <p:par>
                                <p:cTn id="4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4000"/>
                            </p:stCondLst>
                            <p:childTnLst>
                              <p:par>
                                <p:cTn id="49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2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8000"/>
                            </p:stCondLst>
                            <p:childTnLst>
                              <p:par>
                                <p:cTn id="57" presetID="22" presetClass="exit" presetSubtype="4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3337" y="1614610"/>
            <a:ext cx="2760617" cy="60607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1941 – 1945 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614610"/>
            <a:ext cx="5470525" cy="362878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algn="l"/>
            <a:r>
              <a:rPr lang="ru-RU" sz="13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Тем, кто шёл в бой за Родину, выстоял и победил…</a:t>
            </a:r>
            <a:br>
              <a:rPr lang="ru-RU" sz="13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3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Тем, кто навеки, безымянный канул в фашистском плену.</a:t>
            </a:r>
            <a:br>
              <a:rPr lang="ru-RU" sz="13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3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Всем тем, кто ушёл в бессмертие и победил, посвящается наше мероприятие.</a:t>
            </a:r>
            <a:br>
              <a:rPr lang="ru-RU" sz="13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300" dirty="0" smtClean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  9 </a:t>
            </a:r>
            <a:r>
              <a:rPr lang="ru-RU" sz="13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Мая, мы все будем отмечать день великой Победы. Победы нашего народа над врагом.</a:t>
            </a:r>
            <a:br>
              <a:rPr lang="ru-RU" sz="13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3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Нет в России семьи, которую бы война обошла стороной. В этот день в каждой семье вспоминают тех, кто погиб в этой войне. </a:t>
            </a:r>
            <a:br>
              <a:rPr lang="ru-RU" sz="13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</a:br>
            <a:r>
              <a:rPr lang="ru-RU" sz="1300" dirty="0">
                <a:ln w="3175" cmpd="sng">
                  <a:noFill/>
                </a:ln>
                <a:solidFill>
                  <a:prstClr val="black"/>
                </a:solidFill>
                <a:ea typeface="+mj-ea"/>
                <a:cs typeface="+mj-cs"/>
              </a:rPr>
              <a:t>А ещё 9 Мая поздравляют ветеранов той великой войны.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64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42" y="1421222"/>
            <a:ext cx="5020863" cy="33411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0198" y="1421222"/>
            <a:ext cx="5020862" cy="334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6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00632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Памятники посёлка Рамонь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138" y="1319435"/>
            <a:ext cx="5470525" cy="42191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algn="l"/>
            <a:r>
              <a:rPr lang="ru-RU" sz="1400" dirty="0" smtClean="0"/>
              <a:t>  Ребята, солдаты, которые воевали на войне, отдавали свою жизнь за то, чтобы мы жили спокойно, ходили в школу, в детский сад, на работу. И поэтому мы помним тех, кто отдал свою жизнь за Родину.</a:t>
            </a:r>
          </a:p>
          <a:p>
            <a:pPr algn="l"/>
            <a:r>
              <a:rPr lang="ru-RU" sz="1400" dirty="0"/>
              <a:t> </a:t>
            </a:r>
            <a:r>
              <a:rPr lang="ru-RU" sz="1400" dirty="0" smtClean="0"/>
              <a:t>У нас в Рамони есть памятники, к которым мы приходим 9 мая и возлагаем цветы, чтобы почтить память героям.</a:t>
            </a:r>
          </a:p>
          <a:p>
            <a:pPr algn="l"/>
            <a:r>
              <a:rPr lang="ru-RU" sz="1400" dirty="0" smtClean="0"/>
              <a:t> Ребята, посмотрите, на экране изображён памятник героям Великой Отечественной войны, который находится возле въезда в Рамонь.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2237314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1400" dirty="0" smtClean="0"/>
              <a:t> Здесь мы видим бюст Герою Советского Союза Петра Тихоновича </a:t>
            </a:r>
            <a:r>
              <a:rPr lang="ru-RU" sz="1400" dirty="0" err="1" smtClean="0"/>
              <a:t>Тутукова</a:t>
            </a:r>
            <a:r>
              <a:rPr lang="ru-RU" sz="1400" dirty="0" smtClean="0"/>
              <a:t>. </a:t>
            </a:r>
            <a:r>
              <a:rPr lang="ru-RU" sz="1400" dirty="0" err="1" smtClean="0"/>
              <a:t>Тутуков</a:t>
            </a:r>
            <a:r>
              <a:rPr lang="ru-RU" sz="1400" dirty="0" smtClean="0"/>
              <a:t> Пётр Тихонович – командир бронетранспортёра разведывательной роты 34 –й гвардейской мотострелковой бригады. Родился Пётр Тихонович 24 июля 1917 года в посёлке Рамонь в крестьянской семье. Участвовал в обороне Одессы, Сталинградской и Курской битвах, освобождал Украину, Молдавию, Белоруссию, Польшу. Участвовал в штурме Берлина. За мужество и отвагу </a:t>
            </a:r>
            <a:r>
              <a:rPr lang="ru-RU" sz="1400" dirty="0" err="1" smtClean="0"/>
              <a:t>Тутуков</a:t>
            </a:r>
            <a:r>
              <a:rPr lang="ru-RU" sz="1400" dirty="0" smtClean="0"/>
              <a:t> был награждён орденом и медалью «За боевые заслуги».</a:t>
            </a:r>
            <a:br>
              <a:rPr lang="ru-RU" sz="1400" dirty="0" smtClean="0"/>
            </a:br>
            <a:r>
              <a:rPr lang="ru-RU" sz="1400" dirty="0"/>
              <a:t> </a:t>
            </a:r>
            <a:r>
              <a:rPr lang="ru-RU" sz="1400" dirty="0" smtClean="0"/>
              <a:t>Именем Героя названа улица в посёлке Рамонь, и установлен бюст (скульптурное изображение верхней части человеческой фигуры) Петру Тихоновичу </a:t>
            </a:r>
            <a:r>
              <a:rPr lang="ru-RU" sz="1400" dirty="0" err="1" smtClean="0"/>
              <a:t>Тутукову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7303" y="2511697"/>
            <a:ext cx="4955177" cy="3716383"/>
          </a:xfrm>
        </p:spPr>
      </p:pic>
    </p:spTree>
    <p:extLst>
      <p:ext uri="{BB962C8B-B14F-4D97-AF65-F5344CB8AC3E}">
        <p14:creationId xmlns:p14="http://schemas.microsoft.com/office/powerpoint/2010/main" val="30876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1400" dirty="0" smtClean="0"/>
              <a:t>  Памятник Сергею Ивановичу Мосину. Изобретатель русской трехлинейной винтовки. Сергей Иванович тоже является нашем земляком, родился и жил в Рамони.</a:t>
            </a:r>
            <a:endParaRPr lang="ru-RU" sz="1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949" y="2510563"/>
            <a:ext cx="3378925" cy="3745685"/>
          </a:xfrm>
        </p:spPr>
      </p:pic>
    </p:spTree>
    <p:extLst>
      <p:ext uri="{BB962C8B-B14F-4D97-AF65-F5344CB8AC3E}">
        <p14:creationId xmlns:p14="http://schemas.microsoft.com/office/powerpoint/2010/main" val="272804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0229" y="635726"/>
            <a:ext cx="1067670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Были на войне и короткие минуты отдыха. Между боями на привале солдаты пели песни. Знаменитой на весь мир стала «Катюша», которую мы сейчас исполним.</a:t>
            </a:r>
          </a:p>
          <a:p>
            <a:endParaRPr lang="ru-RU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Во время отдыха, солдаты писали письма своим родным. Вот посмотрите как выглядят эти письма (показ конвертов «Треугольники»). Они отличаются своей треугольной формой, где указано фамилия и адрес куда письмо должно прийти. Давайте послушаем что писали в то время солдаты.</a:t>
            </a:r>
          </a:p>
          <a:p>
            <a:r>
              <a:rPr lang="ru-RU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Ребёнок в военной форме читает </a:t>
            </a:r>
            <a:r>
              <a:rPr lang="ru-RU" sz="1600" dirty="0" smtClean="0">
                <a:ln w="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стихотворение Е. Трутневой «Фронтовой треугольник».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Дорогие мри родные!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Ночь, Дрожит огонёк свечи.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Вспоминаю уже не впервые,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Как вы спите на тёплой печи.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нашей маленькой старой избушке,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в глухих затерялась лесах,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Вспоминаю я поле, речушку,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Вновь и вновь вспоминаю вас.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Мои братья и сёстры родные!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Завтра снова я в бой иду 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 отчизну свою, за Россию,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 попала в лихую беду.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Соберу своё мужество, силу,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Стану недругов наших громить,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Чтобы вам ничего не грозило,</a:t>
            </a:r>
          </a:p>
          <a:p>
            <a:r>
              <a:rPr lang="ru-RU" sz="1600" dirty="0" smtClean="0">
                <a:ln w="0">
                  <a:noFill/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Чтоб могли вы учиться и жить!</a:t>
            </a:r>
          </a:p>
          <a:p>
            <a:endParaRPr lang="ru-RU" sz="1600" dirty="0" smtClean="0">
              <a:ln w="0">
                <a:noFill/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1600" dirty="0" smtClean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ru-RU" sz="1600" dirty="0">
              <a:ln w="0">
                <a:solidFill>
                  <a:schemeClr val="tx1">
                    <a:lumMod val="95000"/>
                    <a:lumOff val="5000"/>
                  </a:schemeClr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87178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36617" y="1262742"/>
            <a:ext cx="10154195" cy="424978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 не только мужчины проявляли героизм во время войны. Многие женщины и девушки тоже ушли на фронт. Они летали на боевых самолётах, были радистками, оказывали помощь раненым бойцам.</a:t>
            </a:r>
          </a:p>
          <a:p>
            <a:r>
              <a:rPr lang="ru-RU" sz="1600" b="0" cap="none" spc="0" dirty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1600" b="0" cap="none" spc="0" dirty="0" smtClean="0">
                <a:ln w="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Выходит девочка в с санитарной сумкой через плечо, читает </a:t>
            </a:r>
            <a:r>
              <a:rPr lang="ru-RU" sz="1600" b="1" cap="none" spc="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стихотворение Е. Тургенева «Фронтовая сестричка</a:t>
            </a:r>
            <a:r>
              <a:rPr lang="ru-RU" sz="1600" b="1" cap="none" spc="0" dirty="0" smtClean="0">
                <a:ln w="0"/>
              </a:rPr>
              <a:t>».</a:t>
            </a:r>
          </a:p>
          <a:p>
            <a:r>
              <a:rPr lang="ru-RU" sz="1600" cap="none" spc="0" dirty="0" smtClean="0">
                <a:ln w="0"/>
              </a:rPr>
              <a:t>Пушки грохочут, пули свистят.</a:t>
            </a:r>
          </a:p>
          <a:p>
            <a:r>
              <a:rPr lang="ru-RU" sz="1600" dirty="0" smtClean="0">
                <a:ln w="0"/>
              </a:rPr>
              <a:t>Ранен осколком солдат.</a:t>
            </a:r>
          </a:p>
          <a:p>
            <a:r>
              <a:rPr lang="ru-RU" sz="1600" cap="none" spc="0" dirty="0" smtClean="0">
                <a:ln w="0"/>
              </a:rPr>
              <a:t>Шепчет сестричка: «Давай поддержу,</a:t>
            </a:r>
          </a:p>
          <a:p>
            <a:r>
              <a:rPr lang="ru-RU" sz="1600" dirty="0" smtClean="0">
                <a:ln w="0"/>
              </a:rPr>
              <a:t>Рану твою я перевяжу!»</a:t>
            </a:r>
          </a:p>
          <a:p>
            <a:r>
              <a:rPr lang="ru-RU" sz="1600" cap="none" spc="0" dirty="0" smtClean="0">
                <a:ln w="0"/>
              </a:rPr>
              <a:t>Всё позабыла: опасность и страх,</a:t>
            </a:r>
          </a:p>
          <a:p>
            <a:r>
              <a:rPr lang="ru-RU" sz="1600" dirty="0" smtClean="0">
                <a:ln w="0"/>
              </a:rPr>
              <a:t>Вынесла с боя его на руках.</a:t>
            </a:r>
          </a:p>
          <a:p>
            <a:r>
              <a:rPr lang="ru-RU" sz="1600" cap="none" spc="0" dirty="0" smtClean="0">
                <a:ln w="0"/>
              </a:rPr>
              <a:t>Сколько в ней было любви и тепла!</a:t>
            </a:r>
          </a:p>
          <a:p>
            <a:r>
              <a:rPr lang="ru-RU" sz="1600" dirty="0" smtClean="0">
                <a:ln w="0"/>
              </a:rPr>
              <a:t>Многих сестричка от смерти спасла! </a:t>
            </a:r>
          </a:p>
          <a:p>
            <a:endParaRPr lang="ru-RU" sz="1600" dirty="0">
              <a:ln w="0"/>
            </a:endParaRPr>
          </a:p>
          <a:p>
            <a:r>
              <a:rPr lang="ru-RU" sz="1600" dirty="0" smtClean="0">
                <a:ln w="0"/>
              </a:rPr>
              <a:t>   Победа досталась нашему народу дорогой ценой. Вечная память героям, защитившим нашу Родину. Память о всех погибших принято чтить минутой молчания.</a:t>
            </a:r>
          </a:p>
          <a:p>
            <a:r>
              <a:rPr lang="ru-RU" sz="1600" dirty="0">
                <a:ln w="0"/>
              </a:rPr>
              <a:t> </a:t>
            </a:r>
            <a:r>
              <a:rPr lang="ru-RU" sz="1600" dirty="0" smtClean="0">
                <a:ln w="0"/>
              </a:rPr>
              <a:t>  Давайте и мы почтим память о погибших за Родину воинов. </a:t>
            </a:r>
            <a:r>
              <a:rPr lang="ru-RU" sz="1600" b="1" dirty="0" smtClean="0">
                <a:ln w="0"/>
              </a:rPr>
              <a:t>Минута молчания.</a:t>
            </a:r>
          </a:p>
          <a:p>
            <a:endParaRPr lang="ru-RU" sz="1600" cap="none" spc="0" dirty="0">
              <a:ln w="0"/>
            </a:endParaRPr>
          </a:p>
        </p:txBody>
      </p:sp>
    </p:spTree>
    <p:extLst>
      <p:ext uri="{BB962C8B-B14F-4D97-AF65-F5344CB8AC3E}">
        <p14:creationId xmlns:p14="http://schemas.microsoft.com/office/powerpoint/2010/main" val="31644533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280</TotalTime>
  <Words>646</Words>
  <Application>Microsoft Office PowerPoint</Application>
  <PresentationFormat>Широкоэкранный</PresentationFormat>
  <Paragraphs>47</Paragraphs>
  <Slides>12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Garamond</vt:lpstr>
      <vt:lpstr>Натуральные материалы</vt:lpstr>
      <vt:lpstr>Презентация PowerPoint</vt:lpstr>
      <vt:lpstr>Презентация PowerPoint</vt:lpstr>
      <vt:lpstr>1941 – 1945 </vt:lpstr>
      <vt:lpstr>Презентация PowerPoint</vt:lpstr>
      <vt:lpstr>Памятники посёлка Рамонь</vt:lpstr>
      <vt:lpstr> Здесь мы видим бюст Герою Советского Союза Петра Тихоновича Тутукова. Тутуков Пётр Тихонович – командир бронетранспортёра разведывательной роты 34 –й гвардейской мотострелковой бригады. Родился Пётр Тихонович 24 июля 1917 года в посёлке Рамонь в крестьянской семье. Участвовал в обороне Одессы, Сталинградской и Курской битвах, освобождал Украину, Молдавию, Белоруссию, Польшу. Участвовал в штурме Берлина. За мужество и отвагу Тутуков был награждён орденом и медалью «За боевые заслуги».  Именем Героя названа улица в посёлке Рамонь, и установлен бюст (скульптурное изображение верхней части человеческой фигуры) Петру Тихоновичу Тутукову.</vt:lpstr>
      <vt:lpstr>  Памятник Сергею Ивановичу Мосину. Изобретатель русской трехлинейной винтовки. Сергей Иванович тоже является нашем земляком, родился и жил в Рамони.</vt:lpstr>
      <vt:lpstr>Презентация PowerPoint</vt:lpstr>
      <vt:lpstr>Презентация PowerPoint</vt:lpstr>
      <vt:lpstr>Презентация PowerPoint</vt:lpstr>
      <vt:lpstr>Праздничный салют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28</cp:revision>
  <dcterms:created xsi:type="dcterms:W3CDTF">2023-04-10T10:30:11Z</dcterms:created>
  <dcterms:modified xsi:type="dcterms:W3CDTF">2023-04-14T11:18:02Z</dcterms:modified>
</cp:coreProperties>
</file>